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58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04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11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83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94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32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8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0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18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19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81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59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F69F-3452-4386-8E55-52AAF66A52CC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DD21D-6509-4FA7-BA4C-E5BD84E6D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07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56"/>
            <a:ext cx="6679862" cy="879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78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" y="3406696"/>
            <a:ext cx="6653188" cy="536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2" y="-29696"/>
            <a:ext cx="5550040" cy="364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4802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fxrenodon</dc:creator>
  <cp:lastModifiedBy>fxrenodon</cp:lastModifiedBy>
  <cp:revision>2</cp:revision>
  <dcterms:created xsi:type="dcterms:W3CDTF">2024-01-01T13:32:39Z</dcterms:created>
  <dcterms:modified xsi:type="dcterms:W3CDTF">2024-01-01T13:44:40Z</dcterms:modified>
</cp:coreProperties>
</file>